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91" r:id="rId18"/>
    <p:sldId id="392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>
      <p:cViewPr varScale="1">
        <p:scale>
          <a:sx n="106" d="100"/>
          <a:sy n="106" d="100"/>
        </p:scale>
        <p:origin x="91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0AD2330-8868-463C-B181-3A80F76623F3}"/>
    <pc:docChg chg="undo custSel addSld delSld modSld">
      <pc:chgData name="Anatoliy Kigel" userId="7432c6c4687b0a9c" providerId="LiveId" clId="{20AD2330-8868-463C-B181-3A80F76623F3}" dt="2021-03-10T18:27:20.234" v="23" actId="20577"/>
      <pc:docMkLst>
        <pc:docMk/>
      </pc:docMkLst>
      <pc:sldChg chg="modSp mod">
        <pc:chgData name="Anatoliy Kigel" userId="7432c6c4687b0a9c" providerId="LiveId" clId="{20AD2330-8868-463C-B181-3A80F76623F3}" dt="2021-03-10T18:27:20.234" v="23" actId="20577"/>
        <pc:sldMkLst>
          <pc:docMk/>
          <pc:sldMk cId="68989562" sldId="379"/>
        </pc:sldMkLst>
        <pc:spChg chg="mod">
          <ac:chgData name="Anatoliy Kigel" userId="7432c6c4687b0a9c" providerId="LiveId" clId="{20AD2330-8868-463C-B181-3A80F76623F3}" dt="2021-03-10T18:27:20.234" v="23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add del">
        <pc:chgData name="Anatoliy Kigel" userId="7432c6c4687b0a9c" providerId="LiveId" clId="{20AD2330-8868-463C-B181-3A80F76623F3}" dt="2021-03-10T18:27:03.152" v="2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8AF23C5F-5F69-4424-8F03-035188F5F4E0}"/>
    <pc:docChg chg="delSld">
      <pc:chgData name="Anatoliy Kigel" userId="7432c6c4687b0a9c" providerId="LiveId" clId="{8AF23C5F-5F69-4424-8F03-035188F5F4E0}" dt="2024-09-08T05:47:49.366" v="0" actId="47"/>
      <pc:docMkLst>
        <pc:docMk/>
      </pc:docMkLst>
      <pc:sldChg chg="del">
        <pc:chgData name="Anatoliy Kigel" userId="7432c6c4687b0a9c" providerId="LiveId" clId="{8AF23C5F-5F69-4424-8F03-035188F5F4E0}" dt="2024-09-08T05:47:49.366" v="0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57671783-42B2-4721-93D4-CAE79FCED016}"/>
    <pc:docChg chg="undo custSel addSld delSld modSld">
      <pc:chgData name="Anatoliy Kigel" userId="7432c6c4687b0a9c" providerId="LiveId" clId="{57671783-42B2-4721-93D4-CAE79FCED016}" dt="2022-02-17T12:50:01.763" v="37" actId="47"/>
      <pc:docMkLst>
        <pc:docMk/>
      </pc:docMkLst>
      <pc:sldChg chg="add del">
        <pc:chgData name="Anatoliy Kigel" userId="7432c6c4687b0a9c" providerId="LiveId" clId="{57671783-42B2-4721-93D4-CAE79FCED016}" dt="2022-02-17T12:50:01.763" v="37" actId="47"/>
        <pc:sldMkLst>
          <pc:docMk/>
          <pc:sldMk cId="3816145420" sldId="377"/>
        </pc:sldMkLst>
      </pc:sldChg>
      <pc:sldChg chg="delSp del">
        <pc:chgData name="Anatoliy Kigel" userId="7432c6c4687b0a9c" providerId="LiveId" clId="{57671783-42B2-4721-93D4-CAE79FCED016}" dt="2022-02-17T12:50:01.763" v="37" actId="47"/>
        <pc:sldMkLst>
          <pc:docMk/>
          <pc:sldMk cId="591560507" sldId="378"/>
        </pc:sldMkLst>
        <pc:picChg chg="del">
          <ac:chgData name="Anatoliy Kigel" userId="7432c6c4687b0a9c" providerId="LiveId" clId="{57671783-42B2-4721-93D4-CAE79FCED016}" dt="2022-02-17T12:49:28.328" v="1" actId="21"/>
          <ac:picMkLst>
            <pc:docMk/>
            <pc:sldMk cId="591560507" sldId="378"/>
            <ac:picMk id="1026" creationId="{00000000-0000-0000-0000-000000000000}"/>
          </ac:picMkLst>
        </pc:picChg>
      </pc:sldChg>
      <pc:sldChg chg="add">
        <pc:chgData name="Anatoliy Kigel" userId="7432c6c4687b0a9c" providerId="LiveId" clId="{57671783-42B2-4721-93D4-CAE79FCED016}" dt="2022-02-17T12:49:24.246" v="0"/>
        <pc:sldMkLst>
          <pc:docMk/>
          <pc:sldMk cId="2717058134" sldId="391"/>
        </pc:sldMkLst>
      </pc:sldChg>
      <pc:sldChg chg="addSp delSp modSp add mod">
        <pc:chgData name="Anatoliy Kigel" userId="7432c6c4687b0a9c" providerId="LiveId" clId="{57671783-42B2-4721-93D4-CAE79FCED016}" dt="2022-02-17T12:49:53.181" v="34" actId="1036"/>
        <pc:sldMkLst>
          <pc:docMk/>
          <pc:sldMk cId="1640037751" sldId="392"/>
        </pc:sldMkLst>
        <pc:spChg chg="mod">
          <ac:chgData name="Anatoliy Kigel" userId="7432c6c4687b0a9c" providerId="LiveId" clId="{57671783-42B2-4721-93D4-CAE79FCED016}" dt="2022-02-17T12:49:51.477" v="30" actId="1035"/>
          <ac:spMkLst>
            <pc:docMk/>
            <pc:sldMk cId="1640037751" sldId="392"/>
            <ac:spMk id="7" creationId="{00000000-0000-0000-0000-000000000000}"/>
          </ac:spMkLst>
        </pc:spChg>
        <pc:spChg chg="del">
          <ac:chgData name="Anatoliy Kigel" userId="7432c6c4687b0a9c" providerId="LiveId" clId="{57671783-42B2-4721-93D4-CAE79FCED016}" dt="2022-02-17T12:49:42.911" v="23" actId="478"/>
          <ac:spMkLst>
            <pc:docMk/>
            <pc:sldMk cId="1640037751" sldId="392"/>
            <ac:spMk id="11" creationId="{71957BE7-FE11-4EC1-A33F-171B1EE8E767}"/>
          </ac:spMkLst>
        </pc:spChg>
        <pc:picChg chg="add mod">
          <ac:chgData name="Anatoliy Kigel" userId="7432c6c4687b0a9c" providerId="LiveId" clId="{57671783-42B2-4721-93D4-CAE79FCED016}" dt="2022-02-17T12:49:53.181" v="34" actId="1036"/>
          <ac:picMkLst>
            <pc:docMk/>
            <pc:sldMk cId="1640037751" sldId="392"/>
            <ac:picMk id="6" creationId="{32D69FE7-690D-4F2C-AC06-489805A4966F}"/>
          </ac:picMkLst>
        </pc:picChg>
        <pc:picChg chg="del">
          <ac:chgData name="Anatoliy Kigel" userId="7432c6c4687b0a9c" providerId="LiveId" clId="{57671783-42B2-4721-93D4-CAE79FCED016}" dt="2022-02-17T12:49:30.126" v="2" actId="478"/>
          <ac:picMkLst>
            <pc:docMk/>
            <pc:sldMk cId="1640037751" sldId="392"/>
            <ac:picMk id="2050" creationId="{00000000-0000-0000-0000-000000000000}"/>
          </ac:picMkLst>
        </pc:picChg>
      </pc:sldChg>
    </pc:docChg>
  </pc:docChgLst>
  <pc:docChgLst>
    <pc:chgData name="Anatoliy Kigel" userId="7432c6c4687b0a9c" providerId="LiveId" clId="{6FB897E8-8759-4056-AA44-646D7EF54F45}"/>
    <pc:docChg chg="custSel addSld modSld">
      <pc:chgData name="Anatoliy Kigel" userId="7432c6c4687b0a9c" providerId="LiveId" clId="{6FB897E8-8759-4056-AA44-646D7EF54F45}" dt="2021-06-09T18:40:17.424" v="13" actId="313"/>
      <pc:docMkLst>
        <pc:docMk/>
      </pc:docMkLst>
      <pc:sldChg chg="modSp mod">
        <pc:chgData name="Anatoliy Kigel" userId="7432c6c4687b0a9c" providerId="LiveId" clId="{6FB897E8-8759-4056-AA44-646D7EF54F45}" dt="2021-06-09T18:40:06.242" v="7" actId="20577"/>
        <pc:sldMkLst>
          <pc:docMk/>
          <pc:sldMk cId="68989562" sldId="379"/>
        </pc:sldMkLst>
        <pc:spChg chg="mod">
          <ac:chgData name="Anatoliy Kigel" userId="7432c6c4687b0a9c" providerId="LiveId" clId="{6FB897E8-8759-4056-AA44-646D7EF54F45}" dt="2021-06-09T18:40:06.242" v="7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modSp add mod">
        <pc:chgData name="Anatoliy Kigel" userId="7432c6c4687b0a9c" providerId="LiveId" clId="{6FB897E8-8759-4056-AA44-646D7EF54F45}" dt="2021-06-09T18:40:17.424" v="13" actId="313"/>
        <pc:sldMkLst>
          <pc:docMk/>
          <pc:sldMk cId="3522936592" sldId="387"/>
        </pc:sldMkLst>
        <pc:spChg chg="mod">
          <ac:chgData name="Anatoliy Kigel" userId="7432c6c4687b0a9c" providerId="LiveId" clId="{6FB897E8-8759-4056-AA44-646D7EF54F45}" dt="2021-06-09T18:40:17.424" v="13" actId="313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8576F4FA-5BBC-47DE-A05C-AA2A12C8E88A}"/>
    <pc:docChg chg="delSld">
      <pc:chgData name="Anatoliy Kigel" userId="7432c6c4687b0a9c" providerId="LiveId" clId="{8576F4FA-5BBC-47DE-A05C-AA2A12C8E88A}" dt="2021-11-19T11:13:35.917" v="0" actId="47"/>
      <pc:docMkLst>
        <pc:docMk/>
      </pc:docMkLst>
      <pc:sldChg chg="del">
        <pc:chgData name="Anatoliy Kigel" userId="7432c6c4687b0a9c" providerId="LiveId" clId="{8576F4FA-5BBC-47DE-A05C-AA2A12C8E88A}" dt="2021-11-19T11:13:35.917" v="0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85B7D1F9-FD95-4B93-8E8E-C536D5E2F3A1}"/>
    <pc:docChg chg="custSel addSld modSld">
      <pc:chgData name="Anatoliy Kigel" userId="7432c6c4687b0a9c" providerId="LiveId" clId="{85B7D1F9-FD95-4B93-8E8E-C536D5E2F3A1}" dt="2023-11-19T15:24:42.457" v="11" actId="114"/>
      <pc:docMkLst>
        <pc:docMk/>
      </pc:docMkLst>
      <pc:sldChg chg="modSp add mod">
        <pc:chgData name="Anatoliy Kigel" userId="7432c6c4687b0a9c" providerId="LiveId" clId="{85B7D1F9-FD95-4B93-8E8E-C536D5E2F3A1}" dt="2023-11-19T15:24:42.457" v="11" actId="114"/>
        <pc:sldMkLst>
          <pc:docMk/>
          <pc:sldMk cId="3522936592" sldId="387"/>
        </pc:sldMkLst>
        <pc:spChg chg="mod">
          <ac:chgData name="Anatoliy Kigel" userId="7432c6c4687b0a9c" providerId="LiveId" clId="{85B7D1F9-FD95-4B93-8E8E-C536D5E2F3A1}" dt="2023-11-19T15:24:42.457" v="11" actId="114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08.09.2024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08.09.2024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Алгоритмы обработки </a:t>
            </a:r>
            <a:br>
              <a:rPr lang="en-US" sz="6000" b="1" dirty="0"/>
            </a:br>
            <a:r>
              <a:rPr lang="ru-RU" sz="6000" b="1" dirty="0"/>
              <a:t>набора 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элемента</a:t>
            </a:r>
            <a:r>
              <a:rPr lang="en-US" sz="3200" dirty="0"/>
              <a:t>,</a:t>
            </a:r>
            <a:r>
              <a:rPr lang="ru-RU" sz="3200" dirty="0"/>
              <a:t> среднего</a:t>
            </a:r>
            <a:r>
              <a:rPr lang="en-US" sz="3200" dirty="0"/>
              <a:t> </a:t>
            </a:r>
            <a:r>
              <a:rPr lang="ru-RU" sz="3200" dirty="0"/>
              <a:t>значения;</a:t>
            </a:r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имающегося;</a:t>
            </a:r>
            <a:endParaRPr lang="en-US" sz="3200" dirty="0"/>
          </a:p>
          <a:p>
            <a:r>
              <a:rPr lang="en-US" sz="3200" dirty="0"/>
              <a:t>	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месяцев. Необходимо подсчитать </a:t>
            </a:r>
            <a:r>
              <a:rPr lang="ru-RU" sz="2000" b="1" dirty="0"/>
              <a:t>сколько было замерзаний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в какой-то день температура плюсовая, а на следующий минусовая</a:t>
            </a:r>
            <a:r>
              <a:rPr lang="ru-RU" sz="2000" dirty="0"/>
              <a:t>).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/>
              <a:t>определить какой </a:t>
            </a:r>
            <a:r>
              <a:rPr lang="ru-RU" sz="2000" b="1" dirty="0"/>
              <a:t>самый длинный </a:t>
            </a:r>
            <a:r>
              <a:rPr lang="ru-RU" sz="2000" dirty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дней подряд была температура ниже нуля</a:t>
            </a:r>
            <a:r>
              <a:rPr lang="ru-RU" sz="2000" dirty="0"/>
              <a:t>)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</a:t>
            </a:r>
            <a:r>
              <a:rPr lang="en-US" sz="4800" b="1" dirty="0"/>
              <a:t> </a:t>
            </a:r>
            <a:r>
              <a:rPr lang="ru-RU" sz="4800" b="1" dirty="0"/>
              <a:t>«Заморозки»</a:t>
            </a:r>
            <a:r>
              <a:rPr lang="en-US" sz="4800" b="1" dirty="0"/>
              <a:t> </a:t>
            </a:r>
            <a:r>
              <a:rPr lang="en-US" sz="4800" b="1" dirty="0">
                <a:solidFill>
                  <a:srgbClr val="00B050"/>
                </a:solidFill>
              </a:rPr>
              <a:t>#B1</a:t>
            </a:r>
            <a:r>
              <a:rPr lang="en-US" sz="4800" b="1" dirty="0"/>
              <a:t> 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7888" y="40466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JS</a:t>
            </a:r>
            <a:r>
              <a:rPr lang="ru-RU" sz="4800" b="1" dirty="0"/>
              <a:t>: функции и события</a:t>
            </a:r>
            <a:endParaRPr lang="ru-RU" sz="4800" i="1" dirty="0">
              <a:solidFill>
                <a:srgbClr val="00B0F0"/>
              </a:solidFill>
            </a:endParaRPr>
          </a:p>
        </p:txBody>
      </p:sp>
      <p:pic>
        <p:nvPicPr>
          <p:cNvPr id="6" name="Picture 2" descr="Ð ÐµÐ·ÑÐ»ÑÑÐ°Ñ Ð¿Ð¾ÑÑÐºÑ Ð·Ð¾Ð±ÑÐ°Ð¶ÐµÐ½Ñ Ð·Ð° Ð·Ð°Ð¿Ð¸ÑÐ¾Ð¼ &quot;functions programming&quot;">
            <a:extLst>
              <a:ext uri="{FF2B5EF4-FFF2-40B4-BE49-F238E27FC236}">
                <a16:creationId xmlns:a16="http://schemas.microsoft.com/office/drawing/2014/main" id="{32D69FE7-690D-4F2C-AC06-489805A4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1398865"/>
            <a:ext cx="5112568" cy="50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3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Массивы / </a:t>
            </a:r>
            <a:r>
              <a:rPr lang="en-US" sz="2800" b="1" dirty="0"/>
              <a:t>Arrays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значений </a:t>
            </a:r>
            <a:br>
              <a:rPr lang="ru-RU" sz="2400" dirty="0"/>
            </a:br>
            <a:r>
              <a:rPr lang="ru-RU" sz="2400" i="1" dirty="0"/>
              <a:t>(по сути много переменной с номерками внутри одной «большой»)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/>
              <a:t>Массивы / </a:t>
            </a:r>
            <a:r>
              <a:rPr lang="en-US" b="1" dirty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значений </a:t>
            </a:r>
            <a:br>
              <a:rPr lang="ru-RU" sz="2800" dirty="0"/>
            </a:br>
            <a:r>
              <a:rPr lang="ru-RU" sz="2800" i="1" dirty="0"/>
              <a:t>(по сути </a:t>
            </a:r>
            <a:r>
              <a:rPr lang="en-US" sz="2800" i="1" dirty="0"/>
              <a:t>- </a:t>
            </a:r>
            <a:r>
              <a:rPr lang="ru-RU" sz="2800" i="1" dirty="0"/>
              <a:t>много переменных, с номерками, внутри одной «большой» </a:t>
            </a:r>
            <a:r>
              <a:rPr lang="ru-RU" sz="2800" i="1" dirty="0" err="1"/>
              <a:t>перемнной</a:t>
            </a:r>
            <a:r>
              <a:rPr lang="ru-RU" sz="2800" i="1" dirty="0"/>
              <a:t>)</a:t>
            </a:r>
            <a:r>
              <a:rPr lang="ru-RU" sz="2800" dirty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/>
              <a:t>Массивы / </a:t>
            </a:r>
            <a:r>
              <a:rPr lang="en-US" sz="2500" b="1" dirty="0"/>
              <a:t>Arrays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, в </a:t>
            </a:r>
            <a:r>
              <a:rPr lang="en-US" b="1" dirty="0"/>
              <a:t>JavaScript</a:t>
            </a:r>
            <a:r>
              <a:rPr lang="ru-RU" dirty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/>
              <a:t>array.length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К ним можно добавлять элементы при помощи методов </a:t>
            </a:r>
            <a:r>
              <a:rPr lang="en-US" b="1" dirty="0" err="1"/>
              <a:t>array.push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array.unshift</a:t>
            </a:r>
            <a:r>
              <a:rPr lang="en-US" b="1" dirty="0"/>
              <a:t>()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или же удалять, задействовав </a:t>
            </a:r>
            <a:r>
              <a:rPr lang="en-US" b="1" dirty="0" err="1"/>
              <a:t>array.pop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array.shift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2. Цикл </a:t>
            </a:r>
            <a:r>
              <a:rPr lang="en-US" sz="7200" b="1" dirty="0"/>
              <a:t>for</a:t>
            </a:r>
            <a:r>
              <a:rPr lang="ru-RU" sz="7200" b="1" dirty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/>
              <a:t>и </a:t>
            </a:r>
            <a:r>
              <a:rPr lang="ru-RU" sz="3600" b="1" dirty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Цикл </a:t>
            </a:r>
            <a:r>
              <a:rPr lang="en-US" sz="7200" b="1" dirty="0"/>
              <a:t>for-of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for-of </a:t>
            </a:r>
            <a:r>
              <a:rPr lang="ru-RU" sz="3600" b="1" dirty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/>
              <a:t>for-of</a:t>
            </a:r>
            <a:r>
              <a:rPr lang="en-US" sz="2800" dirty="0"/>
              <a:t> </a:t>
            </a:r>
            <a:r>
              <a:rPr lang="ru-RU" sz="2800" dirty="0"/>
              <a:t>удобен для тех случаев, когда нам необходимо перебрать все элементы массива, при этом их нумерация нам не важна.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409</Words>
  <Application>Microsoft Office PowerPoint</Application>
  <PresentationFormat>Широкий екран</PresentationFormat>
  <Paragraphs>50</Paragraphs>
  <Slides>18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2" baseType="lpstr">
      <vt:lpstr>Arial</vt:lpstr>
      <vt:lpstr>Calibri</vt:lpstr>
      <vt:lpstr>Segoe UI Semibold</vt:lpstr>
      <vt:lpstr>Тема Office</vt:lpstr>
      <vt:lpstr>Презентація PowerPoint</vt:lpstr>
      <vt:lpstr>Презентація PowerPoint</vt:lpstr>
      <vt:lpstr>Презентація PowerPoint</vt:lpstr>
      <vt:lpstr>Массивы / Arrays</vt:lpstr>
      <vt:lpstr>Презентація PowerPoint</vt:lpstr>
      <vt:lpstr>Презентація PowerPoint</vt:lpstr>
      <vt:lpstr>Цикл for и перебор массива</vt:lpstr>
      <vt:lpstr>Презентація PowerPoint</vt:lpstr>
      <vt:lpstr>Цикл for-of – перебор элементов массива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2024-09-08T05:47:51Z</dcterms:modified>
</cp:coreProperties>
</file>